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44E01739-364C-4608-BA45-C910FD3F0421}" type="datetimeFigureOut">
              <a:rPr lang="sr-Latn-CS" smtClean="0"/>
              <a:pPr/>
              <a:t>24.1.2011</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37E0C26D-F921-4D30-893B-916479B5803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E0C26D-F921-4D30-893B-916479B5803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E0C26D-F921-4D30-893B-916479B5803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E0C26D-F921-4D30-893B-916479B58033}" type="slidenum">
              <a:rPr lang="hr-HR" smtClean="0"/>
              <a:pPr/>
              <a:t>‹#›</a:t>
            </a:fld>
            <a:endParaRPr lang="hr-HR"/>
          </a:p>
        </p:txBody>
      </p:sp>
      <p:sp>
        <p:nvSpPr>
          <p:cNvPr id="7" name="Naslov 6"/>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37E0C26D-F921-4D30-893B-916479B58033}" type="slidenum">
              <a:rPr lang="hr-HR" smtClean="0"/>
              <a:pPr/>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37E0C26D-F921-4D30-893B-916479B58033}" type="slidenum">
              <a:rPr lang="hr-HR" smtClean="0"/>
              <a:pPr/>
              <a:t>‹#›</a:t>
            </a:fld>
            <a:endParaRPr lang="hr-HR"/>
          </a:p>
        </p:txBody>
      </p:sp>
      <p:sp>
        <p:nvSpPr>
          <p:cNvPr id="8" name="Naslov 7"/>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37E0C26D-F921-4D30-893B-916479B5803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37E0C26D-F921-4D30-893B-916479B58033}" type="slidenum">
              <a:rPr lang="hr-HR" smtClean="0"/>
              <a:pPr/>
              <a:t>‹#›</a:t>
            </a:fld>
            <a:endParaRPr lang="hr-HR"/>
          </a:p>
        </p:txBody>
      </p:sp>
      <p:sp>
        <p:nvSpPr>
          <p:cNvPr id="6" name="Naslov 5"/>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44E01739-364C-4608-BA45-C910FD3F0421}" type="datetimeFigureOut">
              <a:rPr lang="sr-Latn-CS" smtClean="0"/>
              <a:pPr/>
              <a:t>24.1.2011</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37E0C26D-F921-4D30-893B-916479B5803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44E01739-364C-4608-BA45-C910FD3F0421}" type="datetimeFigureOut">
              <a:rPr lang="sr-Latn-CS" smtClean="0"/>
              <a:pPr/>
              <a:t>24.1.2011</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37E0C26D-F921-4D30-893B-916479B5803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Pritisnite ikonu za dodavanje slike</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44E01739-364C-4608-BA45-C910FD3F0421}" type="datetimeFigureOut">
              <a:rPr lang="sr-Latn-CS" smtClean="0"/>
              <a:pPr/>
              <a:t>24.1.2011</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37E0C26D-F921-4D30-893B-916479B58033}" type="slidenum">
              <a:rPr lang="hr-HR" smtClean="0"/>
              <a:pPr/>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Kliknite da biste uredili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E01739-364C-4608-BA45-C910FD3F0421}" type="datetimeFigureOut">
              <a:rPr lang="sr-Latn-CS" smtClean="0"/>
              <a:pPr/>
              <a:t>24.1.2011</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E0C26D-F921-4D30-893B-916479B5803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Vrste motora</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vi-VN" sz="1400" dirty="0" smtClean="0"/>
              <a:t>1876. godine Nicolaus August Otto je ostvario proces u motorima s unutarnjim izgaranjem kojeg danas nazivamo Otto proces. Otto proces je odredio današnje procese u benzinskim motorima. Kod ovog procesa je značajno da se goriva smjesa tada stvarala izvan cilindra (rasplinjač), pri temperaturama koje su slične temperaturi okoline. Pri tome se za proces upotrebljavaju plinovita ili lako hlapljiva goriva, danas najčešće benzin. Danas je moguće i stvaranje smjese u cilindru. Goriva smjesa se ubacuje u cilindar pri atmosferskom tlaku (ili blizu atmosferskog tlaka), komprimira se u njemu i zatim pali. Kako je u cilindru smjesa goriva i zraka, omjer kompresije ne smije biti preveliki da se ne bi dogodilo samozapaljenje smjese. </a:t>
            </a:r>
            <a:endParaRPr lang="hr-HR" sz="1400" dirty="0"/>
          </a:p>
        </p:txBody>
      </p:sp>
      <p:sp>
        <p:nvSpPr>
          <p:cNvPr id="3" name="Naslov 2"/>
          <p:cNvSpPr>
            <a:spLocks noGrp="1"/>
          </p:cNvSpPr>
          <p:nvPr>
            <p:ph type="title"/>
          </p:nvPr>
        </p:nvSpPr>
        <p:spPr/>
        <p:txBody>
          <a:bodyPr/>
          <a:lstStyle/>
          <a:p>
            <a:r>
              <a:rPr lang="hr-HR" dirty="0" smtClean="0"/>
              <a:t>Kako radi benzinski motor?</a:t>
            </a:r>
            <a:endParaRPr lang="hr-HR" dirty="0"/>
          </a:p>
        </p:txBody>
      </p:sp>
      <p:pic>
        <p:nvPicPr>
          <p:cNvPr id="4" name="Slika 3" descr="opelmotor10.jpg"/>
          <p:cNvPicPr>
            <a:picLocks noChangeAspect="1"/>
          </p:cNvPicPr>
          <p:nvPr/>
        </p:nvPicPr>
        <p:blipFill>
          <a:blip r:embed="rId2" cstate="print"/>
          <a:stretch>
            <a:fillRect/>
          </a:stretch>
        </p:blipFill>
        <p:spPr>
          <a:xfrm>
            <a:off x="5572132" y="3357562"/>
            <a:ext cx="3333750" cy="3381375"/>
          </a:xfrm>
          <a:prstGeom prst="rect">
            <a:avLst/>
          </a:prstGeom>
        </p:spPr>
      </p:pic>
      <p:pic>
        <p:nvPicPr>
          <p:cNvPr id="5" name="Slika 4" descr="Opel_benzinski_motor.jpg"/>
          <p:cNvPicPr>
            <a:picLocks noChangeAspect="1"/>
          </p:cNvPicPr>
          <p:nvPr/>
        </p:nvPicPr>
        <p:blipFill>
          <a:blip r:embed="rId3" cstate="print"/>
          <a:stretch>
            <a:fillRect/>
          </a:stretch>
        </p:blipFill>
        <p:spPr>
          <a:xfrm>
            <a:off x="2357422" y="3643314"/>
            <a:ext cx="3071834" cy="25114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hr-HR" sz="1500" b="1" dirty="0" smtClean="0"/>
              <a:t>Dizelski motor</a:t>
            </a:r>
            <a:r>
              <a:rPr lang="hr-HR" sz="1500" dirty="0" smtClean="0"/>
              <a:t> je motor s unutarnjim izgaranjem, koji koristi dizel kao pogonsko gorivo i koji radi Dieselovim ciklusom. Izumio ga je 1892. godine njemački injženjer Rudolf Diesel.</a:t>
            </a:r>
          </a:p>
          <a:p>
            <a:r>
              <a:rPr lang="hr-HR" sz="1500" dirty="0" smtClean="0"/>
              <a:t>Dizelski motor je karakterističan po tome što nema svjećice, u cilindru se komprimira čist zrak, koji postiže toliku temperaturu da se nakon ubrizgavanja goriva u cilindar motora gorivo samozapaljuje. Tlakovi i temperature u cilindru su veći nego kod benzinskih motora, kao i stupanj iskorištenja.</a:t>
            </a:r>
          </a:p>
          <a:p>
            <a:endParaRPr lang="hr-HR" dirty="0"/>
          </a:p>
        </p:txBody>
      </p:sp>
      <p:sp>
        <p:nvSpPr>
          <p:cNvPr id="3" name="Naslov 2"/>
          <p:cNvSpPr>
            <a:spLocks noGrp="1"/>
          </p:cNvSpPr>
          <p:nvPr>
            <p:ph type="title"/>
          </p:nvPr>
        </p:nvSpPr>
        <p:spPr/>
        <p:txBody>
          <a:bodyPr/>
          <a:lstStyle/>
          <a:p>
            <a:r>
              <a:rPr lang="hr-HR" dirty="0" smtClean="0"/>
              <a:t>Kako radi diesel motor?</a:t>
            </a:r>
            <a:endParaRPr lang="hr-HR" dirty="0"/>
          </a:p>
        </p:txBody>
      </p:sp>
      <p:pic>
        <p:nvPicPr>
          <p:cNvPr id="4" name="Slika 3" descr="diesel=engine.jpg"/>
          <p:cNvPicPr>
            <a:picLocks noChangeAspect="1"/>
          </p:cNvPicPr>
          <p:nvPr/>
        </p:nvPicPr>
        <p:blipFill>
          <a:blip r:embed="rId2" cstate="print"/>
          <a:stretch>
            <a:fillRect/>
          </a:stretch>
        </p:blipFill>
        <p:spPr>
          <a:xfrm>
            <a:off x="5072066" y="3286124"/>
            <a:ext cx="3419500" cy="3214686"/>
          </a:xfrm>
          <a:prstGeom prst="rect">
            <a:avLst/>
          </a:prstGeom>
        </p:spPr>
      </p:pic>
      <p:pic>
        <p:nvPicPr>
          <p:cNvPr id="5" name="Slika 4" descr="diesel_motor.jpg"/>
          <p:cNvPicPr>
            <a:picLocks noChangeAspect="1"/>
          </p:cNvPicPr>
          <p:nvPr/>
        </p:nvPicPr>
        <p:blipFill>
          <a:blip r:embed="rId3" cstate="print"/>
          <a:stretch>
            <a:fillRect/>
          </a:stretch>
        </p:blipFill>
        <p:spPr>
          <a:xfrm>
            <a:off x="2214546" y="3286124"/>
            <a:ext cx="2520122" cy="297313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zervirano mjesto sadržaja 3" descr="XD_doking_570x300_zguza.jpg"/>
          <p:cNvPicPr>
            <a:picLocks noGrp="1" noChangeAspect="1"/>
          </p:cNvPicPr>
          <p:nvPr>
            <p:ph idx="1"/>
          </p:nvPr>
        </p:nvPicPr>
        <p:blipFill>
          <a:blip r:embed="rId2" cstate="print"/>
          <a:stretch>
            <a:fillRect/>
          </a:stretch>
        </p:blipFill>
        <p:spPr>
          <a:xfrm>
            <a:off x="4786314" y="1428736"/>
            <a:ext cx="3500430" cy="2357454"/>
          </a:xfrm>
        </p:spPr>
      </p:pic>
      <p:sp>
        <p:nvSpPr>
          <p:cNvPr id="3" name="Naslov 2"/>
          <p:cNvSpPr>
            <a:spLocks noGrp="1"/>
          </p:cNvSpPr>
          <p:nvPr>
            <p:ph type="title"/>
          </p:nvPr>
        </p:nvSpPr>
        <p:spPr/>
        <p:txBody>
          <a:bodyPr>
            <a:normAutofit fontScale="90000"/>
          </a:bodyPr>
          <a:lstStyle/>
          <a:p>
            <a:r>
              <a:rPr lang="hr-HR" dirty="0" smtClean="0"/>
              <a:t>Kako rade automobili pokretani električnom strujom?</a:t>
            </a:r>
            <a:endParaRPr lang="hr-HR" dirty="0"/>
          </a:p>
        </p:txBody>
      </p:sp>
      <p:sp>
        <p:nvSpPr>
          <p:cNvPr id="6" name="TekstniOkvir 5"/>
          <p:cNvSpPr txBox="1"/>
          <p:nvPr/>
        </p:nvSpPr>
        <p:spPr>
          <a:xfrm>
            <a:off x="428596" y="1857364"/>
            <a:ext cx="4572032" cy="646331"/>
          </a:xfrm>
          <a:prstGeom prst="rect">
            <a:avLst/>
          </a:prstGeom>
          <a:noFill/>
        </p:spPr>
        <p:txBody>
          <a:bodyPr wrap="square" rtlCol="0">
            <a:spAutoFit/>
          </a:bodyPr>
          <a:lstStyle/>
          <a:p>
            <a:r>
              <a:rPr lang="hr-HR" dirty="0" smtClean="0"/>
              <a:t>Hrvatski auto na struju XD</a:t>
            </a:r>
          </a:p>
          <a:p>
            <a:endParaRPr lang="hr-HR" dirty="0"/>
          </a:p>
        </p:txBody>
      </p:sp>
      <p:sp>
        <p:nvSpPr>
          <p:cNvPr id="7" name="TekstniOkvir 6"/>
          <p:cNvSpPr txBox="1"/>
          <p:nvPr/>
        </p:nvSpPr>
        <p:spPr>
          <a:xfrm>
            <a:off x="500034" y="2857496"/>
            <a:ext cx="4572032" cy="646331"/>
          </a:xfrm>
          <a:prstGeom prst="rect">
            <a:avLst/>
          </a:prstGeom>
          <a:noFill/>
        </p:spPr>
        <p:txBody>
          <a:bodyPr wrap="square" rtlCol="0">
            <a:spAutoFit/>
          </a:bodyPr>
          <a:lstStyle/>
          <a:p>
            <a:endParaRPr lang="hr-HR" dirty="0" smtClean="0"/>
          </a:p>
          <a:p>
            <a:endParaRPr lang="hr-HR" dirty="0"/>
          </a:p>
        </p:txBody>
      </p:sp>
      <p:pic>
        <p:nvPicPr>
          <p:cNvPr id="8" name="Slika 7" descr="motion_wide_30603S1.jpg"/>
          <p:cNvPicPr>
            <a:picLocks noChangeAspect="1"/>
          </p:cNvPicPr>
          <p:nvPr/>
        </p:nvPicPr>
        <p:blipFill>
          <a:blip r:embed="rId3" cstate="print"/>
          <a:stretch>
            <a:fillRect/>
          </a:stretch>
        </p:blipFill>
        <p:spPr>
          <a:xfrm>
            <a:off x="4143372" y="4286256"/>
            <a:ext cx="4381500" cy="2133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hr-HR" sz="1400" b="1" dirty="0" smtClean="0"/>
              <a:t>Hibridni automobil</a:t>
            </a:r>
            <a:r>
              <a:rPr lang="hr-HR" sz="1400" dirty="0" smtClean="0"/>
              <a:t> je automobil koji za pokretanje koristi dva ili više izvora, umjesto jednog, poput tradicionalnih automobila. Najčešća je kombinacija benzinskog ili dizelskog motora s elektromotorom, kao što je slučaj u Toyote Prius.</a:t>
            </a:r>
          </a:p>
          <a:p>
            <a:r>
              <a:rPr lang="vi-VN" sz="1400" dirty="0" smtClean="0"/>
              <a:t>Sve vodikove gorive ćelije vozila koriste se u hibridnim vozilima. To je zato što se vodik koristi za stvaranje električne energije, koja se koristi za napajanje električnog motora.</a:t>
            </a:r>
          </a:p>
          <a:p>
            <a:r>
              <a:rPr lang="vi-VN" sz="1400" dirty="0" smtClean="0"/>
              <a:t>Hibridni automobili su odnedavno postali vrlo popularni jer imaju puno manju emisiju štetnih plinova koji onečišćuju zrak i uzrokuju kisele kiše. U svojoj ih ponudi ima većina proizvođača, od kojih su neki: Toyota, Ford, Cadillac, Honda, Saab, GMC, Chevrolet, Saturn, Chrysler, Dodge, Citroën i Nissan.</a:t>
            </a:r>
          </a:p>
          <a:p>
            <a:endParaRPr lang="hr-HR" sz="1400" dirty="0"/>
          </a:p>
        </p:txBody>
      </p:sp>
      <p:sp>
        <p:nvSpPr>
          <p:cNvPr id="3" name="Naslov 2"/>
          <p:cNvSpPr>
            <a:spLocks noGrp="1"/>
          </p:cNvSpPr>
          <p:nvPr>
            <p:ph type="title"/>
          </p:nvPr>
        </p:nvSpPr>
        <p:spPr/>
        <p:txBody>
          <a:bodyPr>
            <a:normAutofit fontScale="90000"/>
          </a:bodyPr>
          <a:lstStyle/>
          <a:p>
            <a:r>
              <a:rPr lang="hr-HR" dirty="0" smtClean="0"/>
              <a:t>Što su o kako rade hibridni automobili?</a:t>
            </a:r>
            <a:endParaRPr lang="hr-HR" dirty="0"/>
          </a:p>
        </p:txBody>
      </p:sp>
      <p:pic>
        <p:nvPicPr>
          <p:cNvPr id="4" name="Slika 3" descr="news_2009_july_toyota_prius_780779346.jpg"/>
          <p:cNvPicPr>
            <a:picLocks noChangeAspect="1"/>
          </p:cNvPicPr>
          <p:nvPr/>
        </p:nvPicPr>
        <p:blipFill>
          <a:blip r:embed="rId2" cstate="print"/>
          <a:stretch>
            <a:fillRect/>
          </a:stretch>
        </p:blipFill>
        <p:spPr>
          <a:xfrm>
            <a:off x="5286380" y="3714752"/>
            <a:ext cx="3314702" cy="2571768"/>
          </a:xfrm>
          <a:prstGeom prst="rect">
            <a:avLst/>
          </a:prstGeom>
        </p:spPr>
      </p:pic>
      <p:pic>
        <p:nvPicPr>
          <p:cNvPr id="5" name="Slika 4" descr="toyota_ft-ch.jpg"/>
          <p:cNvPicPr>
            <a:picLocks noChangeAspect="1"/>
          </p:cNvPicPr>
          <p:nvPr/>
        </p:nvPicPr>
        <p:blipFill>
          <a:blip r:embed="rId3" cstate="print"/>
          <a:stretch>
            <a:fillRect/>
          </a:stretch>
        </p:blipFill>
        <p:spPr>
          <a:xfrm>
            <a:off x="1142976" y="4000504"/>
            <a:ext cx="3714776" cy="191451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a:bodyPr>
          <a:lstStyle/>
          <a:p>
            <a:r>
              <a:rPr lang="hr-HR" sz="2800" dirty="0" smtClean="0"/>
              <a:t>Dizel motor</a:t>
            </a:r>
            <a:r>
              <a:rPr lang="hr-HR" sz="2800" dirty="0" smtClean="0"/>
              <a:t>:</a:t>
            </a:r>
          </a:p>
          <a:p>
            <a:pPr>
              <a:buNone/>
            </a:pPr>
            <a:r>
              <a:rPr lang="hr-HR" sz="2800" dirty="0" smtClean="0"/>
              <a:t>Prednosti- </a:t>
            </a:r>
            <a:r>
              <a:rPr lang="hr-HR" sz="2800" dirty="0" smtClean="0"/>
              <a:t>bolja iskorištenost goriva (a time i manji troškovi), dulji vijek trajanja i niži troškovi održavanja</a:t>
            </a:r>
            <a:r>
              <a:rPr lang="hr-HR" sz="2800" dirty="0" smtClean="0"/>
              <a:t>.</a:t>
            </a:r>
            <a:endParaRPr lang="hr-HR" sz="2800" dirty="0" smtClean="0"/>
          </a:p>
          <a:p>
            <a:pPr>
              <a:buNone/>
            </a:pPr>
            <a:r>
              <a:rPr lang="hr-HR" sz="2800" dirty="0" smtClean="0"/>
              <a:t>Nedostatci- </a:t>
            </a:r>
            <a:r>
              <a:rPr lang="hr-HR" sz="2800" dirty="0" smtClean="0"/>
              <a:t>skuplja izrada, veća težina, nešto bučniji prazan hod, neprijatan miris</a:t>
            </a:r>
            <a:r>
              <a:rPr lang="hr-HR" sz="2800" b="1" dirty="0" smtClean="0"/>
              <a:t> </a:t>
            </a:r>
            <a:r>
              <a:rPr lang="hr-HR" sz="2800" dirty="0" smtClean="0"/>
              <a:t>ispuha i sporija ubrzanja.</a:t>
            </a:r>
            <a:br>
              <a:rPr lang="hr-HR" sz="2800" dirty="0" smtClean="0"/>
            </a:br>
            <a:endParaRPr lang="hr-HR" sz="2800" dirty="0"/>
          </a:p>
        </p:txBody>
      </p:sp>
      <p:sp>
        <p:nvSpPr>
          <p:cNvPr id="3" name="Naslov 2"/>
          <p:cNvSpPr>
            <a:spLocks noGrp="1"/>
          </p:cNvSpPr>
          <p:nvPr>
            <p:ph type="title"/>
          </p:nvPr>
        </p:nvSpPr>
        <p:spPr/>
        <p:txBody>
          <a:bodyPr>
            <a:normAutofit fontScale="90000"/>
          </a:bodyPr>
          <a:lstStyle/>
          <a:p>
            <a:r>
              <a:rPr lang="hr-HR" dirty="0" smtClean="0"/>
              <a:t>Prednosti i nedostaci pojedinih motora </a:t>
            </a:r>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Uradio:Zvonimir</a:t>
            </a:r>
            <a:endParaRPr lang="hr-HR" dirty="0"/>
          </a:p>
        </p:txBody>
      </p:sp>
      <p:pic>
        <p:nvPicPr>
          <p:cNvPr id="4" name="Slika 3" descr="posao-rukovanje.jpg"/>
          <p:cNvPicPr>
            <a:picLocks noChangeAspect="1"/>
          </p:cNvPicPr>
          <p:nvPr/>
        </p:nvPicPr>
        <p:blipFill>
          <a:blip r:embed="rId2" cstate="print"/>
          <a:stretch>
            <a:fillRect/>
          </a:stretch>
        </p:blipFill>
        <p:spPr>
          <a:xfrm>
            <a:off x="2000232" y="2500306"/>
            <a:ext cx="4429156" cy="273844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TotalTime>
  <Words>412</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Gomilanje</vt:lpstr>
      <vt:lpstr>Vrste motora</vt:lpstr>
      <vt:lpstr>Kako radi benzinski motor?</vt:lpstr>
      <vt:lpstr>Kako radi diesel motor?</vt:lpstr>
      <vt:lpstr>Kako rade automobili pokretani električnom strujom?</vt:lpstr>
      <vt:lpstr>Što su o kako rade hibridni automobili?</vt:lpstr>
      <vt:lpstr>Prednosti i nedostaci pojedinih motora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Vrste motora</dc:title>
  <dc:creator>7. razred</dc:creator>
  <cp:lastModifiedBy>Dubravka</cp:lastModifiedBy>
  <cp:revision>7</cp:revision>
  <dcterms:created xsi:type="dcterms:W3CDTF">2008-03-13T01:32:27Z</dcterms:created>
  <dcterms:modified xsi:type="dcterms:W3CDTF">2011-01-24T09:42:45Z</dcterms:modified>
</cp:coreProperties>
</file>